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301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80581" autoAdjust="0"/>
  </p:normalViewPr>
  <p:slideViewPr>
    <p:cSldViewPr snapToGrid="0">
      <p:cViewPr>
        <p:scale>
          <a:sx n="70" d="100"/>
          <a:sy n="70" d="100"/>
        </p:scale>
        <p:origin x="84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defense: 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370060" y="5257825"/>
            <a:ext cx="2051699" cy="15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9434712" y="3754579"/>
            <a:ext cx="2757288" cy="131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497796" y="20745"/>
            <a:ext cx="3694204" cy="32948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690858" y="1921119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B0F1-F9EB-49C3-970F-F845AC57B70D}"/>
              </a:ext>
            </a:extLst>
          </p:cNvPr>
          <p:cNvSpPr txBox="1"/>
          <p:nvPr/>
        </p:nvSpPr>
        <p:spPr>
          <a:xfrm>
            <a:off x="8573162" y="2992415"/>
            <a:ext cx="414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Summed GVF magnitude surface with singularity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88372-D5B6-4077-BE94-247327AC998F}"/>
              </a:ext>
            </a:extLst>
          </p:cNvPr>
          <p:cNvSpPr txBox="1"/>
          <p:nvPr/>
        </p:nvSpPr>
        <p:spPr>
          <a:xfrm>
            <a:off x="9540814" y="4888493"/>
            <a:ext cx="27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Optimized avoidance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70766-9225-459C-B587-0DB312A393B9}"/>
              </a:ext>
            </a:extLst>
          </p:cNvPr>
          <p:cNvSpPr txBox="1"/>
          <p:nvPr/>
        </p:nvSpPr>
        <p:spPr>
          <a:xfrm>
            <a:off x="9334201" y="6506623"/>
            <a:ext cx="41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Crazyflie</a:t>
            </a:r>
            <a:r>
              <a:rPr lang="en-US" i="1" dirty="0"/>
              <a:t> quadcopter</a:t>
            </a:r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24" y="1633086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0" y="1340916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18" y="644562"/>
            <a:ext cx="2254931" cy="62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22" y="2622320"/>
            <a:ext cx="2009775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7455049" y="4202143"/>
            <a:ext cx="4638978" cy="262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49" y="5263559"/>
            <a:ext cx="808868" cy="62503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996FCA-477E-4786-97B2-32DF413727BD}"/>
              </a:ext>
            </a:extLst>
          </p:cNvPr>
          <p:cNvCxnSpPr>
            <a:cxnSpLocks/>
          </p:cNvCxnSpPr>
          <p:nvPr/>
        </p:nvCxnSpPr>
        <p:spPr>
          <a:xfrm>
            <a:off x="7455049" y="2117161"/>
            <a:ext cx="2285625" cy="916656"/>
          </a:xfrm>
          <a:prstGeom prst="bentConnector3">
            <a:avLst>
              <a:gd name="adj1" fmla="val 124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8A44E-0EC3-4D48-9AFE-E9ACB1AD6630}"/>
              </a:ext>
            </a:extLst>
          </p:cNvPr>
          <p:cNvCxnSpPr>
            <a:stCxn id="4" idx="3"/>
          </p:cNvCxnSpPr>
          <p:nvPr/>
        </p:nvCxnSpPr>
        <p:spPr>
          <a:xfrm flipV="1">
            <a:off x="8197624" y="1923598"/>
            <a:ext cx="41813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4FBEE7-C512-4832-A1D8-ECD01F1ECE97}"/>
              </a:ext>
            </a:extLst>
          </p:cNvPr>
          <p:cNvCxnSpPr>
            <a:cxnSpLocks/>
          </p:cNvCxnSpPr>
          <p:nvPr/>
        </p:nvCxnSpPr>
        <p:spPr>
          <a:xfrm>
            <a:off x="8833758" y="955825"/>
            <a:ext cx="69441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5FF6A-FB8B-42F5-A8DA-8A77F99BFAA1}"/>
              </a:ext>
            </a:extLst>
          </p:cNvPr>
          <p:cNvCxnSpPr/>
          <p:nvPr/>
        </p:nvCxnSpPr>
        <p:spPr>
          <a:xfrm>
            <a:off x="8866416" y="923167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EC04AD-B85E-4A13-ACC7-94A664A70812}"/>
              </a:ext>
            </a:extLst>
          </p:cNvPr>
          <p:cNvCxnSpPr/>
          <p:nvPr/>
        </p:nvCxnSpPr>
        <p:spPr>
          <a:xfrm>
            <a:off x="6809695" y="1397952"/>
            <a:ext cx="0" cy="182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F654A3-45AD-402A-87A7-5705500EC0CC}"/>
              </a:ext>
            </a:extLst>
          </p:cNvPr>
          <p:cNvCxnSpPr/>
          <p:nvPr/>
        </p:nvCxnSpPr>
        <p:spPr>
          <a:xfrm>
            <a:off x="6795407" y="1397952"/>
            <a:ext cx="2103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BE27D13-E96E-4066-A3CF-6D2A3CD5B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66911" y="2585969"/>
            <a:ext cx="1819044" cy="166551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34" y="4403530"/>
            <a:ext cx="1680940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428684" y="4159250"/>
            <a:ext cx="2132970" cy="23336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41582-1761-4378-82F0-2D354BC74C19}"/>
              </a:ext>
            </a:extLst>
          </p:cNvPr>
          <p:cNvCxnSpPr>
            <a:cxnSpLocks/>
          </p:cNvCxnSpPr>
          <p:nvPr/>
        </p:nvCxnSpPr>
        <p:spPr>
          <a:xfrm flipV="1">
            <a:off x="6690929" y="5576076"/>
            <a:ext cx="2560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FA441-0296-4646-BCD9-9B6877755694}"/>
              </a:ext>
            </a:extLst>
          </p:cNvPr>
          <p:cNvSpPr/>
          <p:nvPr/>
        </p:nvSpPr>
        <p:spPr>
          <a:xfrm>
            <a:off x="5711822" y="1604000"/>
            <a:ext cx="2443619" cy="9051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420568" y="6039585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Singularity 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50579-0AC6-4A08-BA0B-D5E7015F9F0E}"/>
              </a:ext>
            </a:extLst>
          </p:cNvPr>
          <p:cNvSpPr txBox="1"/>
          <p:nvPr/>
        </p:nvSpPr>
        <p:spPr>
          <a:xfrm>
            <a:off x="5838118" y="2138297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9374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route</a:t>
            </a:r>
          </a:p>
          <a:p>
            <a:pPr lvl="1"/>
            <a:r>
              <a:rPr lang="en-CA" dirty="0"/>
              <a:t>Circulation removes directly opposing vectors that cancel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600" y="3585261"/>
            <a:ext cx="1448469" cy="505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916" y="4275179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802" y="4275179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03" y="4439994"/>
            <a:ext cx="5156225" cy="231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526572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1" y="2865759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735596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423" y="4456775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15" y="2393879"/>
            <a:ext cx="7679663" cy="3844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/>
              <a:t>Worst case head on collision scenario</a:t>
            </a:r>
          </a:p>
          <a:p>
            <a:pPr lvl="1"/>
            <a:r>
              <a:rPr lang="en-CA" dirty="0"/>
              <a:t>Strictly repulsive field</a:t>
            </a:r>
            <a:endParaRPr lang="en-US" dirty="0"/>
          </a:p>
          <a:p>
            <a:pPr lvl="1"/>
            <a:r>
              <a:rPr lang="en-US" dirty="0"/>
              <a:t>Iteratively increased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20" y="1160980"/>
            <a:ext cx="5282973" cy="280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54407-DFF7-40BA-8C0F-D6F0373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" y="3947683"/>
            <a:ext cx="3921996" cy="15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68" y="4036159"/>
            <a:ext cx="5403583" cy="284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90" y="5791450"/>
            <a:ext cx="2952750" cy="685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1" y="5258504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642737" y="2774948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734723" y="2421005"/>
            <a:ext cx="371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Brute force and equal magnitude convergence an circulation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57" y="1982333"/>
            <a:ext cx="6484371" cy="24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1" y="4855482"/>
            <a:ext cx="6642097" cy="20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0" y="4855482"/>
            <a:ext cx="4938726" cy="20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16" y="122067"/>
            <a:ext cx="6654784" cy="340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16" y="3529182"/>
            <a:ext cx="6654784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2" y="203398"/>
            <a:ext cx="6095380" cy="322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6"/>
          <a:stretch/>
        </p:blipFill>
        <p:spPr>
          <a:xfrm>
            <a:off x="5969045" y="3428999"/>
            <a:ext cx="6222955" cy="33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4" y="2111929"/>
            <a:ext cx="6491253" cy="367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89" y="3256908"/>
            <a:ext cx="5403511" cy="18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203784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4" y="3909543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63" y="6129327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330" y="6190157"/>
            <a:ext cx="401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183743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2012724"/>
            <a:ext cx="778192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9" y="2145620"/>
            <a:ext cx="4290331" cy="33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" y="5013099"/>
            <a:ext cx="6785202" cy="17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" y="1699211"/>
            <a:ext cx="11653156" cy="49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3" y="1450991"/>
            <a:ext cx="11188474" cy="53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2" y="1399741"/>
            <a:ext cx="11155816" cy="54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/>
          </a:bodyPr>
          <a:lstStyle/>
          <a:p>
            <a:r>
              <a:rPr lang="en-CA" dirty="0"/>
              <a:t>Phase 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sz="2000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12" y="2476110"/>
            <a:ext cx="4433538" cy="2332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12" y="4833334"/>
            <a:ext cx="4971477" cy="1916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43" y="186064"/>
            <a:ext cx="2367391" cy="2265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029" y="186064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35133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Optimized GVF performs similar to waypoint and better than unmodified GVF or VFF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518" y="512123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28119" y="720664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01" y="-12825"/>
            <a:ext cx="3287047" cy="633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8506" y="6169709"/>
            <a:ext cx="365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E630C-769A-4E5A-9038-146389D4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1" y="4549515"/>
            <a:ext cx="7237607" cy="2308485"/>
          </a:xfr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[Sujit,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Lyapunov vector field path primitives [Nelson,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[Goncalves,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[Goncalves,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[Goncalves 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804104"/>
            <a:ext cx="1781710" cy="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22330</TotalTime>
  <Words>2145</Words>
  <Application>Microsoft Office PowerPoint</Application>
  <PresentationFormat>Widescreen</PresentationFormat>
  <Paragraphs>323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 &amp; II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Lab</cp:lastModifiedBy>
  <cp:revision>151</cp:revision>
  <dcterms:created xsi:type="dcterms:W3CDTF">2017-12-15T01:14:08Z</dcterms:created>
  <dcterms:modified xsi:type="dcterms:W3CDTF">2018-06-17T19:58:13Z</dcterms:modified>
</cp:coreProperties>
</file>